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3"/>
  </p:notesMasterIdLst>
  <p:sldIdLst>
    <p:sldId id="969" r:id="rId3"/>
    <p:sldId id="1123" r:id="rId4"/>
    <p:sldId id="1231" r:id="rId5"/>
    <p:sldId id="1106" r:id="rId6"/>
    <p:sldId id="1281" r:id="rId7"/>
    <p:sldId id="1255" r:id="rId8"/>
    <p:sldId id="1279" r:id="rId9"/>
    <p:sldId id="1127" r:id="rId10"/>
    <p:sldId id="1280" r:id="rId11"/>
    <p:sldId id="1277" r:id="rId12"/>
    <p:sldId id="1262" r:id="rId13"/>
    <p:sldId id="1263" r:id="rId14"/>
    <p:sldId id="1256" r:id="rId15"/>
    <p:sldId id="1228" r:id="rId16"/>
    <p:sldId id="1268" r:id="rId17"/>
    <p:sldId id="1233" r:id="rId18"/>
    <p:sldId id="1265" r:id="rId19"/>
    <p:sldId id="1258" r:id="rId20"/>
    <p:sldId id="1142" r:id="rId21"/>
    <p:sldId id="114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第五课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8:1-8:13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、论到祭偶像之物的大原则：爱心高于知识。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8:1-8:3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、从知识（真理）的角度来认识祭偶像之物。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8:4-8:6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、从爱心的角度来应用是否吃祭偶像之物。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8:7-8:13</a:t>
            </a: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论到祭偶像之物，我们晓得我们都有知识。但知识是叫人自高自大，惟有爱心能造就人。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若有人以为自己知道甚么，按他所当知道的，他仍是不知道。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若有人爱上帝，这人乃是上帝所知道的。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我们就差了犹大和西拉，他们也要亲口诉说这些事。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因为圣灵和我们定意不将别的重担放在你们身上，惟有几件事是不可少的，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就是禁戒祭偶像的物和血，并勒死的牲畜和奸淫。这几件你们若能自己禁戒不犯就好了。愿你们平安！</a:t>
            </a:r>
          </a:p>
        </p:txBody>
      </p:sp>
    </p:spTree>
    <p:extLst>
      <p:ext uri="{BB962C8B-B14F-4D97-AF65-F5344CB8AC3E}">
        <p14:creationId xmlns:p14="http://schemas.microsoft.com/office/powerpoint/2010/main" val="243926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亲爱的弟兄啊，我们应当彼此相爱，因为爱是从上帝来的。凡有爱心的，都是由上帝而生，并且认识上帝。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没有爱心的，就不认识上帝，因为上帝就是爱。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人若说「我爱上帝」，却恨他的弟兄，就是说谎话的；不爱他所看见的弟兄，就不能爱没有看见的上帝。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爱上帝的，也当爱弟兄，这是我们从上帝所受的命令。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8:1-8:13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、论到祭偶像之物的大原则：爱心高于知识。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8:1-8:3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、从知识（真理）的角度来认识祭偶像之物。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8:4-8:6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、从爱心的角度来应用是否吃祭偶像之物。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8:7-8:13</a:t>
            </a:r>
          </a:p>
        </p:txBody>
      </p:sp>
    </p:spTree>
    <p:extLst>
      <p:ext uri="{BB962C8B-B14F-4D97-AF65-F5344CB8AC3E}">
        <p14:creationId xmlns:p14="http://schemas.microsoft.com/office/powerpoint/2010/main" val="236312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论到吃祭偶像之物，我们知道偶像在世上算不得甚么，也知道上帝只有一位，再没有别的上帝。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虽有称为上帝的，或在天，或在地，就如那许多的上帝，许多的主；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然而我们只有一位上帝，就是父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万物都本于他；我们也归于他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并有一位主，就是耶稣基督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万物都是藉着他有的；我们也是藉着他有的。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凡市上所卖的，你们只管吃，不要为良心的缘故问甚么话，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因为地和其中所充满的都属乎主。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8:1-8:13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、论到祭偶像之物的大原则：爱心高于知识。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8:1-8:3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、从知识（真理）的角度来认识祭偶像之物。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8:4-8:6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、从爱心的角度来应用是否吃祭偶像之物。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8:7-8:13</a:t>
            </a:r>
          </a:p>
        </p:txBody>
      </p:sp>
    </p:spTree>
    <p:extLst>
      <p:ext uri="{BB962C8B-B14F-4D97-AF65-F5344CB8AC3E}">
        <p14:creationId xmlns:p14="http://schemas.microsoft.com/office/powerpoint/2010/main" val="1824091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）从知识的角度可以吃。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但人不都有这等知识。有人到如今因拜惯了偶像，就以为所吃的是祭偶像之物。他们的良心既然软弱，也就污秽了。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其实食物不能叫上帝看中我们，因为我们不吃也无损，吃也无益。</a:t>
            </a:r>
          </a:p>
        </p:txBody>
      </p:sp>
    </p:spTree>
    <p:extLst>
      <p:ext uri="{BB962C8B-B14F-4D97-AF65-F5344CB8AC3E}">
        <p14:creationId xmlns:p14="http://schemas.microsoft.com/office/powerpoint/2010/main" val="26609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凡事都可行，但不都有益处。凡事都可行，但不都造就人。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无论何人，不要求自己的益处，乃要求别人的益处。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凡市上所卖的，你们只管吃，不要为良心的缘故问甚么话，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因为地和其中所充满的都属乎主。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倘有一个不信的人请你们赴席，你们若愿意去，凡摆在你们面前的，只管吃，不要为良心的缘故问甚么话。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）从知识的角度可以吃。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）从爱心的角度为软弱的肢体选择不要吃。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3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但人不都有这等知识。有人到如今因拜惯了偶像，就以为所吃的是祭偶像之物。他们的良心既然软弱，也就污秽了。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其实食物不能叫上帝看中我们，因为我们不吃也无损，吃也无益。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只是你们要谨慎，恐怕你们这自由竟成了那软弱人的绊脚石。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若有人见你这有知识的，在偶像的庙里坐席，这人的良心若是软弱，岂不放胆去吃那祭偶像之物吗？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因此，基督为他死的那软弱弟兄，也就因你的知识沉沦了。</a:t>
            </a:r>
          </a:p>
        </p:txBody>
      </p:sp>
    </p:spTree>
    <p:extLst>
      <p:ext uri="{BB962C8B-B14F-4D97-AF65-F5344CB8AC3E}">
        <p14:creationId xmlns:p14="http://schemas.microsoft.com/office/powerpoint/2010/main" val="379708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你们这样得罪弟兄们，伤了他们软弱的良心，就是得罪基督。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所以，食物若叫我弟兄跌倒，我就永远不吃肉，免得叫我弟兄跌倒了。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倘有一个不信的人请你们赴席，你们若愿意去，凡摆在你们面前的，只管吃，不要为良心的缘故问甚么话。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若有人对你们说：「这是献过祭的物」，就要为那告诉你们的人，并为良心的缘故不吃。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我说的良心不是你的，乃是他的。我这自由为甚么被别人的良心论断呢？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我若谢恩而吃，为甚么因我谢恩的物被人毁谤呢？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37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信心软弱的，你们要接纳，但不要辩论所疑惑的事。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有人信百物都可吃；但那软弱的，只吃蔬菜。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吃的人不可轻看不吃的人；不吃的人不可论断吃的人；因为上帝已经收纳他了。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你是谁，竟论断别人的仆人呢？他或站住或跌倒，自有他的主人在；而且他也必要站住，因为主能使他站住。</a:t>
            </a: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有人看这日比那日强；有人看日日都是一样。只是各人心里要意见坚定。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守日的人是为主守的。吃的人是为主吃的，因他感谢上帝；不吃的人是为主不吃的，也感谢上帝。</a:t>
            </a:r>
          </a:p>
        </p:txBody>
      </p:sp>
    </p:spTree>
    <p:extLst>
      <p:ext uri="{BB962C8B-B14F-4D97-AF65-F5344CB8AC3E}">
        <p14:creationId xmlns:p14="http://schemas.microsoft.com/office/powerpoint/2010/main" val="1925024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所以，我们务要追求和睦的事与彼此建立德行的事。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不可因食物毁坏上帝的工程。凡物固然洁净，但有人因食物叫人跌倒，就是他的罪了。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无论是吃肉是喝酒，是甚么别的事，叫弟兄跌倒，一概不做才好。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你有信心，就当在上帝面前守着。人在自己以为可行的事上能不自责，就有福了。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若有疑心而吃的，就必有罪，因为他吃不是出于信心。凡不出于信心的都是罪。</a:t>
            </a:r>
          </a:p>
        </p:txBody>
      </p:sp>
    </p:spTree>
    <p:extLst>
      <p:ext uri="{BB962C8B-B14F-4D97-AF65-F5344CB8AC3E}">
        <p14:creationId xmlns:p14="http://schemas.microsoft.com/office/powerpoint/2010/main" val="769187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、论到祭偶像之物的大原则是什么？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、祭偶像之物的背后的偶像是什么？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、如果回老家过节，面对祭偶像之物，我会如何回应？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20156</TotalTime>
  <Words>1889</Words>
  <Application>Microsoft Office PowerPoint</Application>
  <PresentationFormat>Widescreen</PresentationFormat>
  <Paragraphs>93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16</cp:revision>
  <dcterms:created xsi:type="dcterms:W3CDTF">2020-11-05T21:27:14Z</dcterms:created>
  <dcterms:modified xsi:type="dcterms:W3CDTF">2022-01-08T03:39:38Z</dcterms:modified>
</cp:coreProperties>
</file>